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2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78668-6645-7641-AF7C-A12448B2B7B2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C1E08-F57F-1A42-8EF3-A4DA14BE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40" charset="-128"/>
              <a:cs typeface="ＭＳ Ｐゴシック" pitchFamily="40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EB981B-E046-8340-83CE-08C97200C4A4}" type="slidenum">
              <a:rPr lang="en-US" smtClean="0">
                <a:latin typeface="Tahoma" pitchFamily="40" charset="0"/>
              </a:rPr>
              <a:pPr/>
              <a:t>1</a:t>
            </a:fld>
            <a:endParaRPr lang="en-US" smtClean="0">
              <a:latin typeface="Tahoma" pitchFamily="4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40" charset="-128"/>
              <a:cs typeface="ＭＳ Ｐゴシック" pitchFamily="40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EB981B-E046-8340-83CE-08C97200C4A4}" type="slidenum">
              <a:rPr lang="en-US" smtClean="0">
                <a:latin typeface="Tahoma" pitchFamily="40" charset="0"/>
              </a:rPr>
              <a:pPr/>
              <a:t>2</a:t>
            </a:fld>
            <a:endParaRPr lang="en-US" smtClean="0">
              <a:latin typeface="Tahoma" pitchFamily="4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40" charset="-128"/>
              <a:cs typeface="ＭＳ Ｐゴシック" pitchFamily="40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EB981B-E046-8340-83CE-08C97200C4A4}" type="slidenum">
              <a:rPr lang="en-US" smtClean="0">
                <a:latin typeface="Tahoma" pitchFamily="40" charset="0"/>
              </a:rPr>
              <a:pPr/>
              <a:t>3</a:t>
            </a:fld>
            <a:endParaRPr lang="en-US" smtClean="0">
              <a:latin typeface="Tahoma" pitchFamily="40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40" charset="-128"/>
              <a:cs typeface="ＭＳ Ｐゴシック" pitchFamily="40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EB981B-E046-8340-83CE-08C97200C4A4}" type="slidenum">
              <a:rPr lang="en-US" smtClean="0">
                <a:latin typeface="Tahoma" pitchFamily="40" charset="0"/>
              </a:rPr>
              <a:pPr/>
              <a:t>4</a:t>
            </a:fld>
            <a:endParaRPr lang="en-US" smtClean="0">
              <a:latin typeface="Tahoma" pitchFamily="4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2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9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2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9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0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5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F972-8B01-1D46-B907-AD8117E4859D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152B-CDB8-EC45-AE79-DF80516D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rot="16200000">
            <a:off x="7017509" y="4739884"/>
            <a:ext cx="2095500" cy="1892300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7950">
            <a:solidFill>
              <a:schemeClr val="tx2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0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19368" y="6433484"/>
            <a:ext cx="125739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1"/>
                  <a:tileRect/>
                </a:gradFill>
                <a:effectLst/>
                <a:latin typeface="Perpetua"/>
                <a:cs typeface="Perpetua"/>
              </a:rPr>
              <a:t>PhilCicio.com</a:t>
            </a:r>
            <a:endParaRPr lang="en-US" sz="1400" b="1" cap="none" spc="0" dirty="0">
              <a:ln w="10541" cmpd="sng">
                <a:solidFill>
                  <a:schemeClr val="bg1"/>
                </a:solidFill>
                <a:prstDash val="solid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1"/>
                <a:tileRect/>
              </a:gradFill>
              <a:effectLst/>
              <a:latin typeface="Perpetua"/>
              <a:cs typeface="Perpetua"/>
            </a:endParaRPr>
          </a:p>
        </p:txBody>
      </p:sp>
      <p:pic>
        <p:nvPicPr>
          <p:cNvPr id="15" name="Picture 14" descr="Phil Head Shot 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224" y="5729226"/>
            <a:ext cx="623046" cy="643815"/>
          </a:xfrm>
          <a:prstGeom prst="rect">
            <a:avLst/>
          </a:prstGeom>
          <a:ln w="28575">
            <a:solidFill>
              <a:schemeClr val="bg1"/>
            </a:solidFill>
            <a:miter lim="800000"/>
          </a:ln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4458" y="255493"/>
            <a:ext cx="8597153" cy="862013"/>
          </a:xfrm>
          <a:prstGeom prst="rect">
            <a:avLst/>
          </a:prstGeom>
          <a:solidFill>
            <a:schemeClr val="tx2">
              <a:lumMod val="50000"/>
            </a:schemeClr>
          </a:solidFill>
          <a:ln w="34925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  <a:headEnd/>
            <a:tailEnd/>
          </a:ln>
          <a:effectLst/>
        </p:spPr>
        <p:txBody>
          <a:bodyPr wrap="square" tIns="18288" bIns="1828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1461" y="282387"/>
            <a:ext cx="4048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Lead</a:t>
            </a:r>
            <a:r>
              <a:rPr lang="en-US" sz="48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 </a:t>
            </a:r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The Way</a:t>
            </a:r>
            <a:endParaRPr lang="en-US" sz="4800" b="1" cap="none" spc="0" dirty="0">
              <a:ln w="10541" cmpd="sng">
                <a:solidFill>
                  <a:schemeClr val="bg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0"/>
                <a:tileRect/>
              </a:gradFill>
              <a:effectLst/>
              <a:latin typeface="Perpetua"/>
              <a:cs typeface="Perpetu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24835" y="1869141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2918011" y="1385047"/>
            <a:ext cx="3213847" cy="5048437"/>
            <a:chOff x="2918011" y="1385047"/>
            <a:chExt cx="3213847" cy="5048437"/>
          </a:xfrm>
        </p:grpSpPr>
        <p:cxnSp>
          <p:nvCxnSpPr>
            <p:cNvPr id="27" name="Straight Connector 26"/>
            <p:cNvCxnSpPr>
              <a:stCxn id="20" idx="7"/>
            </p:cNvCxnSpPr>
            <p:nvPr/>
          </p:nvCxnSpPr>
          <p:spPr>
            <a:xfrm flipV="1">
              <a:off x="492905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5"/>
            </p:cNvCxnSpPr>
            <p:nvPr/>
          </p:nvCxnSpPr>
          <p:spPr>
            <a:xfrm>
              <a:off x="492905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3"/>
            </p:cNvCxnSpPr>
            <p:nvPr/>
          </p:nvCxnSpPr>
          <p:spPr>
            <a:xfrm flipH="1">
              <a:off x="395341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0" idx="1"/>
            </p:cNvCxnSpPr>
            <p:nvPr/>
          </p:nvCxnSpPr>
          <p:spPr>
            <a:xfrm flipH="1" flipV="1">
              <a:off x="395341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4"/>
              <a:endCxn id="20" idx="0"/>
            </p:cNvCxnSpPr>
            <p:nvPr/>
          </p:nvCxnSpPr>
          <p:spPr>
            <a:xfrm>
              <a:off x="4524935" y="4464423"/>
              <a:ext cx="0" cy="8176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918011" y="1385047"/>
              <a:ext cx="3213847" cy="30793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53418" y="5282097"/>
              <a:ext cx="1143033" cy="109094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381935" y="2407024"/>
            <a:ext cx="2393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Cambria" pitchFamily="18" charset="0"/>
              </a:rPr>
              <a:t>MIND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02925" y="5626215"/>
            <a:ext cx="98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BODY</a:t>
            </a:r>
            <a:endParaRPr lang="en-US" sz="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4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rot="16200000">
            <a:off x="7017509" y="4739884"/>
            <a:ext cx="2095500" cy="1892300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7950">
            <a:solidFill>
              <a:schemeClr val="tx2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0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19368" y="6433484"/>
            <a:ext cx="125739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1"/>
                  <a:tileRect/>
                </a:gradFill>
                <a:effectLst/>
                <a:latin typeface="Perpetua"/>
                <a:cs typeface="Perpetua"/>
              </a:rPr>
              <a:t>PhilCicio.com</a:t>
            </a:r>
            <a:endParaRPr lang="en-US" sz="1400" b="1" cap="none" spc="0" dirty="0">
              <a:ln w="10541" cmpd="sng">
                <a:solidFill>
                  <a:schemeClr val="bg1"/>
                </a:solidFill>
                <a:prstDash val="solid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1"/>
                <a:tileRect/>
              </a:gradFill>
              <a:effectLst/>
              <a:latin typeface="Perpetua"/>
              <a:cs typeface="Perpetua"/>
            </a:endParaRPr>
          </a:p>
        </p:txBody>
      </p:sp>
      <p:pic>
        <p:nvPicPr>
          <p:cNvPr id="15" name="Picture 14" descr="Phil Head Shot 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224" y="5729226"/>
            <a:ext cx="623046" cy="643815"/>
          </a:xfrm>
          <a:prstGeom prst="rect">
            <a:avLst/>
          </a:prstGeom>
          <a:ln w="28575">
            <a:solidFill>
              <a:schemeClr val="bg1"/>
            </a:solidFill>
            <a:miter lim="800000"/>
          </a:ln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4458" y="255493"/>
            <a:ext cx="8597153" cy="862013"/>
          </a:xfrm>
          <a:prstGeom prst="rect">
            <a:avLst/>
          </a:prstGeom>
          <a:solidFill>
            <a:schemeClr val="tx2">
              <a:lumMod val="50000"/>
            </a:schemeClr>
          </a:solidFill>
          <a:ln w="34925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  <a:headEnd/>
            <a:tailEnd/>
          </a:ln>
          <a:effectLst/>
        </p:spPr>
        <p:txBody>
          <a:bodyPr wrap="square" tIns="18288" bIns="1828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1461" y="282387"/>
            <a:ext cx="4048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Lead</a:t>
            </a:r>
            <a:r>
              <a:rPr lang="en-US" sz="48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 </a:t>
            </a:r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The Way</a:t>
            </a:r>
            <a:endParaRPr lang="en-US" sz="4800" b="1" cap="none" spc="0" dirty="0">
              <a:ln w="10541" cmpd="sng">
                <a:solidFill>
                  <a:schemeClr val="bg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0"/>
                <a:tileRect/>
              </a:gradFill>
              <a:effectLst/>
              <a:latin typeface="Perpetua"/>
              <a:cs typeface="Perpetu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24835" y="1869141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2918011" y="1385047"/>
            <a:ext cx="3213847" cy="5048437"/>
            <a:chOff x="2918011" y="1385047"/>
            <a:chExt cx="3213847" cy="5048437"/>
          </a:xfrm>
        </p:grpSpPr>
        <p:cxnSp>
          <p:nvCxnSpPr>
            <p:cNvPr id="27" name="Straight Connector 26"/>
            <p:cNvCxnSpPr>
              <a:stCxn id="20" idx="7"/>
            </p:cNvCxnSpPr>
            <p:nvPr/>
          </p:nvCxnSpPr>
          <p:spPr>
            <a:xfrm flipV="1">
              <a:off x="492905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5"/>
            </p:cNvCxnSpPr>
            <p:nvPr/>
          </p:nvCxnSpPr>
          <p:spPr>
            <a:xfrm>
              <a:off x="492905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3"/>
            </p:cNvCxnSpPr>
            <p:nvPr/>
          </p:nvCxnSpPr>
          <p:spPr>
            <a:xfrm flipH="1">
              <a:off x="395341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0" idx="1"/>
            </p:cNvCxnSpPr>
            <p:nvPr/>
          </p:nvCxnSpPr>
          <p:spPr>
            <a:xfrm flipH="1" flipV="1">
              <a:off x="395341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4"/>
              <a:endCxn id="20" idx="0"/>
            </p:cNvCxnSpPr>
            <p:nvPr/>
          </p:nvCxnSpPr>
          <p:spPr>
            <a:xfrm>
              <a:off x="4524935" y="4464423"/>
              <a:ext cx="0" cy="8176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918011" y="1385047"/>
              <a:ext cx="3213847" cy="30793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53418" y="5282097"/>
              <a:ext cx="1143033" cy="109094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2931458" y="2924735"/>
            <a:ext cx="32138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90363" y="1922929"/>
            <a:ext cx="189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CONSCIOUS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MIND</a:t>
            </a:r>
            <a:endParaRPr lang="en-US" sz="700" b="1" dirty="0"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4358" y="3227294"/>
            <a:ext cx="255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SUB-CONSCIOUS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MIND</a:t>
            </a:r>
            <a:endParaRPr lang="en-US" sz="700" b="1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2925" y="5626215"/>
            <a:ext cx="98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BODY</a:t>
            </a:r>
            <a:endParaRPr lang="en-US" sz="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6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rot="16200000">
            <a:off x="7017509" y="4739884"/>
            <a:ext cx="2095500" cy="1892300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7950">
            <a:solidFill>
              <a:schemeClr val="tx2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0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19368" y="6433484"/>
            <a:ext cx="125739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1"/>
                  <a:tileRect/>
                </a:gradFill>
                <a:effectLst/>
                <a:latin typeface="Perpetua"/>
                <a:cs typeface="Perpetua"/>
              </a:rPr>
              <a:t>PhilCicio.com</a:t>
            </a:r>
            <a:endParaRPr lang="en-US" sz="1400" b="1" cap="none" spc="0" dirty="0">
              <a:ln w="10541" cmpd="sng">
                <a:solidFill>
                  <a:schemeClr val="bg1"/>
                </a:solidFill>
                <a:prstDash val="solid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1"/>
                <a:tileRect/>
              </a:gradFill>
              <a:effectLst/>
              <a:latin typeface="Perpetua"/>
              <a:cs typeface="Perpetua"/>
            </a:endParaRPr>
          </a:p>
        </p:txBody>
      </p:sp>
      <p:pic>
        <p:nvPicPr>
          <p:cNvPr id="15" name="Picture 14" descr="Phil Head Shot 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224" y="5729226"/>
            <a:ext cx="623046" cy="643815"/>
          </a:xfrm>
          <a:prstGeom prst="rect">
            <a:avLst/>
          </a:prstGeom>
          <a:ln w="28575">
            <a:solidFill>
              <a:schemeClr val="bg1"/>
            </a:solidFill>
            <a:miter lim="800000"/>
          </a:ln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4458" y="255493"/>
            <a:ext cx="8597153" cy="862013"/>
          </a:xfrm>
          <a:prstGeom prst="rect">
            <a:avLst/>
          </a:prstGeom>
          <a:solidFill>
            <a:schemeClr val="tx2">
              <a:lumMod val="50000"/>
            </a:schemeClr>
          </a:solidFill>
          <a:ln w="34925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  <a:headEnd/>
            <a:tailEnd/>
          </a:ln>
          <a:effectLst/>
        </p:spPr>
        <p:txBody>
          <a:bodyPr wrap="square" tIns="18288" bIns="1828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1461" y="282387"/>
            <a:ext cx="4048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Lead</a:t>
            </a:r>
            <a:r>
              <a:rPr lang="en-US" sz="48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 </a:t>
            </a:r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The Way</a:t>
            </a:r>
            <a:endParaRPr lang="en-US" sz="4800" b="1" cap="none" spc="0" dirty="0">
              <a:ln w="10541" cmpd="sng">
                <a:solidFill>
                  <a:schemeClr val="bg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0"/>
                <a:tileRect/>
              </a:gradFill>
              <a:effectLst/>
              <a:latin typeface="Perpetua"/>
              <a:cs typeface="Perpetu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24835" y="1869141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2918011" y="1385047"/>
            <a:ext cx="3213847" cy="5048437"/>
            <a:chOff x="2918011" y="1385047"/>
            <a:chExt cx="3213847" cy="5048437"/>
          </a:xfrm>
        </p:grpSpPr>
        <p:cxnSp>
          <p:nvCxnSpPr>
            <p:cNvPr id="27" name="Straight Connector 26"/>
            <p:cNvCxnSpPr>
              <a:stCxn id="20" idx="7"/>
            </p:cNvCxnSpPr>
            <p:nvPr/>
          </p:nvCxnSpPr>
          <p:spPr>
            <a:xfrm flipV="1">
              <a:off x="492905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5"/>
            </p:cNvCxnSpPr>
            <p:nvPr/>
          </p:nvCxnSpPr>
          <p:spPr>
            <a:xfrm>
              <a:off x="492905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0" idx="3"/>
            </p:cNvCxnSpPr>
            <p:nvPr/>
          </p:nvCxnSpPr>
          <p:spPr>
            <a:xfrm flipH="1">
              <a:off x="3953418" y="6213276"/>
              <a:ext cx="167393" cy="220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0" idx="1"/>
            </p:cNvCxnSpPr>
            <p:nvPr/>
          </p:nvCxnSpPr>
          <p:spPr>
            <a:xfrm flipH="1" flipV="1">
              <a:off x="3953418" y="5282097"/>
              <a:ext cx="167393" cy="1597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4"/>
              <a:endCxn id="20" idx="0"/>
            </p:cNvCxnSpPr>
            <p:nvPr/>
          </p:nvCxnSpPr>
          <p:spPr>
            <a:xfrm>
              <a:off x="4524935" y="4464423"/>
              <a:ext cx="0" cy="8176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918011" y="1385047"/>
              <a:ext cx="3213847" cy="30793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53418" y="5282097"/>
              <a:ext cx="1143033" cy="109094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2931458" y="2924735"/>
            <a:ext cx="32138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90363" y="1922929"/>
            <a:ext cx="189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THINKING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MIND</a:t>
            </a:r>
            <a:endParaRPr lang="en-US" sz="700" b="1" dirty="0"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4358" y="3227294"/>
            <a:ext cx="255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EMOTIONAL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MIND</a:t>
            </a:r>
            <a:endParaRPr lang="en-US" sz="700" b="1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2925" y="5626215"/>
            <a:ext cx="98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BODY</a:t>
            </a:r>
            <a:endParaRPr lang="en-US" sz="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8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rot="16200000">
            <a:off x="7017509" y="4739884"/>
            <a:ext cx="2095500" cy="1892300"/>
          </a:xfrm>
          <a:prstGeom prst="rtTriangle">
            <a:avLst/>
          </a:prstGeom>
          <a:solidFill>
            <a:schemeClr val="tx2">
              <a:lumMod val="50000"/>
            </a:schemeClr>
          </a:solidFill>
          <a:ln w="34925">
            <a:solidFill>
              <a:schemeClr val="tx2">
                <a:lumMod val="50000"/>
              </a:schemeClr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7950">
            <a:solidFill>
              <a:schemeClr val="tx2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63500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19368" y="6433484"/>
            <a:ext cx="125739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1"/>
                  <a:tileRect/>
                </a:gradFill>
                <a:effectLst/>
                <a:latin typeface="Perpetua"/>
                <a:cs typeface="Perpetua"/>
              </a:rPr>
              <a:t>PhilCicio.com</a:t>
            </a:r>
            <a:endParaRPr lang="en-US" sz="1400" b="1" cap="none" spc="0" dirty="0">
              <a:ln w="10541" cmpd="sng">
                <a:solidFill>
                  <a:schemeClr val="bg1"/>
                </a:solidFill>
                <a:prstDash val="solid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1"/>
                <a:tileRect/>
              </a:gradFill>
              <a:effectLst/>
              <a:latin typeface="Perpetua"/>
              <a:cs typeface="Perpetua"/>
            </a:endParaRPr>
          </a:p>
        </p:txBody>
      </p:sp>
      <p:pic>
        <p:nvPicPr>
          <p:cNvPr id="15" name="Picture 14" descr="Phil Head Shot 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224" y="5729226"/>
            <a:ext cx="623046" cy="643815"/>
          </a:xfrm>
          <a:prstGeom prst="rect">
            <a:avLst/>
          </a:prstGeom>
          <a:ln w="28575">
            <a:solidFill>
              <a:schemeClr val="bg1"/>
            </a:solidFill>
            <a:miter lim="800000"/>
          </a:ln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64458" y="255493"/>
            <a:ext cx="8597153" cy="862013"/>
          </a:xfrm>
          <a:prstGeom prst="rect">
            <a:avLst/>
          </a:prstGeom>
          <a:solidFill>
            <a:schemeClr val="tx2">
              <a:lumMod val="50000"/>
            </a:schemeClr>
          </a:solidFill>
          <a:ln w="34925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miter lim="800000"/>
            <a:headEnd/>
            <a:tailEnd/>
          </a:ln>
          <a:effectLst/>
        </p:spPr>
        <p:txBody>
          <a:bodyPr wrap="square" tIns="18288" bIns="1828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 Black" pitchFamily="-106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1461" y="282387"/>
            <a:ext cx="40480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Lead</a:t>
            </a:r>
            <a:r>
              <a:rPr lang="en-US" sz="48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 </a:t>
            </a:r>
            <a:r>
              <a:rPr lang="en-US" sz="4800" b="1" cap="none" spc="0" dirty="0" smtClean="0">
                <a:ln w="10541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13500000" scaled="0"/>
                  <a:tileRect/>
                </a:gradFill>
                <a:effectLst/>
                <a:latin typeface="Perpetua"/>
                <a:cs typeface="Perpetua"/>
              </a:rPr>
              <a:t>The Way</a:t>
            </a:r>
            <a:endParaRPr lang="en-US" sz="4800" b="1" cap="none" spc="0" dirty="0">
              <a:ln w="10541" cmpd="sng">
                <a:solidFill>
                  <a:schemeClr val="bg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0"/>
                <a:tileRect/>
              </a:gradFill>
              <a:effectLst/>
              <a:latin typeface="Perpetua"/>
              <a:cs typeface="Perpetu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24835" y="1869141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51"/>
          <p:cNvGrpSpPr/>
          <p:nvPr/>
        </p:nvGrpSpPr>
        <p:grpSpPr>
          <a:xfrm>
            <a:off x="2918011" y="1385047"/>
            <a:ext cx="3213847" cy="5048437"/>
            <a:chOff x="2918011" y="1385047"/>
            <a:chExt cx="3213847" cy="5048437"/>
          </a:xfrm>
        </p:grpSpPr>
        <p:grpSp>
          <p:nvGrpSpPr>
            <p:cNvPr id="3" name="Group 44"/>
            <p:cNvGrpSpPr/>
            <p:nvPr/>
          </p:nvGrpSpPr>
          <p:grpSpPr>
            <a:xfrm>
              <a:off x="2918011" y="1385047"/>
              <a:ext cx="3213847" cy="5048437"/>
              <a:chOff x="2918011" y="1385047"/>
              <a:chExt cx="3213847" cy="5048437"/>
            </a:xfrm>
          </p:grpSpPr>
          <p:cxnSp>
            <p:nvCxnSpPr>
              <p:cNvPr id="27" name="Straight Connector 26"/>
              <p:cNvCxnSpPr>
                <a:stCxn id="20" idx="7"/>
              </p:cNvCxnSpPr>
              <p:nvPr/>
            </p:nvCxnSpPr>
            <p:spPr>
              <a:xfrm flipV="1">
                <a:off x="4929058" y="5282097"/>
                <a:ext cx="167393" cy="15976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0" idx="5"/>
              </p:cNvCxnSpPr>
              <p:nvPr/>
            </p:nvCxnSpPr>
            <p:spPr>
              <a:xfrm>
                <a:off x="4929058" y="6213276"/>
                <a:ext cx="167393" cy="2202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20" idx="3"/>
              </p:cNvCxnSpPr>
              <p:nvPr/>
            </p:nvCxnSpPr>
            <p:spPr>
              <a:xfrm flipH="1">
                <a:off x="3953418" y="6213276"/>
                <a:ext cx="167393" cy="2202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20" idx="1"/>
              </p:cNvCxnSpPr>
              <p:nvPr/>
            </p:nvCxnSpPr>
            <p:spPr>
              <a:xfrm flipH="1" flipV="1">
                <a:off x="3953418" y="5282097"/>
                <a:ext cx="167393" cy="15976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9" idx="4"/>
                <a:endCxn id="20" idx="0"/>
              </p:cNvCxnSpPr>
              <p:nvPr/>
            </p:nvCxnSpPr>
            <p:spPr>
              <a:xfrm>
                <a:off x="4524935" y="4464423"/>
                <a:ext cx="0" cy="8176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2918011" y="1385047"/>
                <a:ext cx="3213847" cy="307937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953418" y="5282097"/>
                <a:ext cx="1143033" cy="109094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102925" y="5626215"/>
              <a:ext cx="98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mbria" pitchFamily="18" charset="0"/>
                </a:rPr>
                <a:t>BODY</a:t>
              </a:r>
              <a:endParaRPr lang="en-US" sz="600" b="1" dirty="0">
                <a:latin typeface="Cambria" pitchFamily="18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2931458" y="2924735"/>
            <a:ext cx="32138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65426" y="2043952"/>
            <a:ext cx="2999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mbria" pitchFamily="18" charset="0"/>
              </a:rPr>
              <a:t>YOU CHOOSE YOUR THOUGHT…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65426" y="3092824"/>
            <a:ext cx="2999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mbria" pitchFamily="18" charset="0"/>
              </a:rPr>
              <a:t>YOUR THOUGHT CREATES A FEELING…</a:t>
            </a:r>
          </a:p>
        </p:txBody>
      </p:sp>
      <p:grpSp>
        <p:nvGrpSpPr>
          <p:cNvPr id="4" name="Group 30"/>
          <p:cNvGrpSpPr/>
          <p:nvPr/>
        </p:nvGrpSpPr>
        <p:grpSpPr>
          <a:xfrm>
            <a:off x="5212757" y="5441862"/>
            <a:ext cx="1089214" cy="831613"/>
            <a:chOff x="5212757" y="5441862"/>
            <a:chExt cx="1089214" cy="831613"/>
          </a:xfrm>
        </p:grpSpPr>
        <p:sp>
          <p:nvSpPr>
            <p:cNvPr id="28" name="Right Arrow 27"/>
            <p:cNvSpPr/>
            <p:nvPr/>
          </p:nvSpPr>
          <p:spPr>
            <a:xfrm>
              <a:off x="5274492" y="5441862"/>
              <a:ext cx="1005023" cy="83161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12757" y="5680003"/>
              <a:ext cx="10892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mbria" pitchFamily="18" charset="0"/>
                </a:rPr>
                <a:t>ACTIONS</a:t>
              </a:r>
              <a:endParaRPr lang="en-US" sz="16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64623" y="6054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65167" y="5606115"/>
            <a:ext cx="2058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>
                  <a:solidFill>
                    <a:schemeClr val="bg1"/>
                  </a:solidFill>
                </a:ln>
                <a:latin typeface="Franklin Gothic Heavy" pitchFamily="34" charset="0"/>
                <a:cs typeface="Aharoni" pitchFamily="2" charset="-79"/>
              </a:rPr>
              <a:t>RESULTS</a:t>
            </a:r>
            <a:endParaRPr lang="en-US" sz="2400" b="1" dirty="0">
              <a:ln>
                <a:solidFill>
                  <a:schemeClr val="bg1"/>
                </a:solidFill>
              </a:ln>
              <a:latin typeface="Franklin Gothic Heavy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202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Macintosh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Hallmark Real Estate Investments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Cicio</dc:creator>
  <cp:lastModifiedBy>Phil Cicio</cp:lastModifiedBy>
  <cp:revision>1</cp:revision>
  <dcterms:created xsi:type="dcterms:W3CDTF">2013-05-09T00:19:37Z</dcterms:created>
  <dcterms:modified xsi:type="dcterms:W3CDTF">2013-05-09T00:20:46Z</dcterms:modified>
</cp:coreProperties>
</file>